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63" r:id="rId4"/>
    <p:sldId id="264" r:id="rId5"/>
    <p:sldId id="265" r:id="rId6"/>
    <p:sldId id="259" r:id="rId7"/>
    <p:sldId id="267" r:id="rId8"/>
    <p:sldId id="268" r:id="rId9"/>
    <p:sldId id="269" r:id="rId10"/>
    <p:sldId id="270" r:id="rId11"/>
    <p:sldId id="271"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EB7FA51-E166-43DC-B0D1-58EF2A83FB9E}" v="9" dt="2024-05-31T13:15:05.0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BİLAY KILINCER" userId="cc0ddcb76fe70049" providerId="LiveId" clId="{BEB7FA51-E166-43DC-B0D1-58EF2A83FB9E}"/>
    <pc:docChg chg="undo custSel addSld delSld modSld">
      <pc:chgData name="KÜBİLAY KILINCER" userId="cc0ddcb76fe70049" providerId="LiveId" clId="{BEB7FA51-E166-43DC-B0D1-58EF2A83FB9E}" dt="2024-05-31T13:15:09.322" v="485" actId="14100"/>
      <pc:docMkLst>
        <pc:docMk/>
      </pc:docMkLst>
      <pc:sldChg chg="modSp del mod">
        <pc:chgData name="KÜBİLAY KILINCER" userId="cc0ddcb76fe70049" providerId="LiveId" clId="{BEB7FA51-E166-43DC-B0D1-58EF2A83FB9E}" dt="2024-04-15T11:51:45.295" v="442" actId="2696"/>
        <pc:sldMkLst>
          <pc:docMk/>
          <pc:sldMk cId="3771123797" sldId="257"/>
        </pc:sldMkLst>
        <pc:spChg chg="mod">
          <ac:chgData name="KÜBİLAY KILINCER" userId="cc0ddcb76fe70049" providerId="LiveId" clId="{BEB7FA51-E166-43DC-B0D1-58EF2A83FB9E}" dt="2024-04-15T11:51:30.027" v="441" actId="20577"/>
          <ac:spMkLst>
            <pc:docMk/>
            <pc:sldMk cId="3771123797" sldId="257"/>
            <ac:spMk id="3" creationId="{B7CACCD8-F362-9430-8609-DA8AA58445BC}"/>
          </ac:spMkLst>
        </pc:spChg>
      </pc:sldChg>
      <pc:sldChg chg="del">
        <pc:chgData name="KÜBİLAY KILINCER" userId="cc0ddcb76fe70049" providerId="LiveId" clId="{BEB7FA51-E166-43DC-B0D1-58EF2A83FB9E}" dt="2024-04-15T11:52:45.259" v="450" actId="2696"/>
        <pc:sldMkLst>
          <pc:docMk/>
          <pc:sldMk cId="4171176759" sldId="260"/>
        </pc:sldMkLst>
      </pc:sldChg>
      <pc:sldChg chg="del">
        <pc:chgData name="KÜBİLAY KILINCER" userId="cc0ddcb76fe70049" providerId="LiveId" clId="{BEB7FA51-E166-43DC-B0D1-58EF2A83FB9E}" dt="2024-04-15T11:53:25.822" v="458" actId="2696"/>
        <pc:sldMkLst>
          <pc:docMk/>
          <pc:sldMk cId="2625978382" sldId="261"/>
        </pc:sldMkLst>
      </pc:sldChg>
      <pc:sldChg chg="del">
        <pc:chgData name="KÜBİLAY KILINCER" userId="cc0ddcb76fe70049" providerId="LiveId" clId="{BEB7FA51-E166-43DC-B0D1-58EF2A83FB9E}" dt="2024-04-15T11:54:33.529" v="466" actId="2696"/>
        <pc:sldMkLst>
          <pc:docMk/>
          <pc:sldMk cId="3809231551" sldId="262"/>
        </pc:sldMkLst>
      </pc:sldChg>
      <pc:sldChg chg="modSp new mod">
        <pc:chgData name="KÜBİLAY KILINCER" userId="cc0ddcb76fe70049" providerId="LiveId" clId="{BEB7FA51-E166-43DC-B0D1-58EF2A83FB9E}" dt="2024-04-13T19:52:12.812" v="54" actId="14100"/>
        <pc:sldMkLst>
          <pc:docMk/>
          <pc:sldMk cId="3682433244" sldId="263"/>
        </pc:sldMkLst>
        <pc:spChg chg="mod">
          <ac:chgData name="KÜBİLAY KILINCER" userId="cc0ddcb76fe70049" providerId="LiveId" clId="{BEB7FA51-E166-43DC-B0D1-58EF2A83FB9E}" dt="2024-04-13T19:50:32.438" v="46" actId="20577"/>
          <ac:spMkLst>
            <pc:docMk/>
            <pc:sldMk cId="3682433244" sldId="263"/>
            <ac:spMk id="2" creationId="{66CFCBB2-7F2F-B562-4C00-CEC5EB31D3A8}"/>
          </ac:spMkLst>
        </pc:spChg>
        <pc:spChg chg="mod">
          <ac:chgData name="KÜBİLAY KILINCER" userId="cc0ddcb76fe70049" providerId="LiveId" clId="{BEB7FA51-E166-43DC-B0D1-58EF2A83FB9E}" dt="2024-04-13T19:52:12.812" v="54" actId="14100"/>
          <ac:spMkLst>
            <pc:docMk/>
            <pc:sldMk cId="3682433244" sldId="263"/>
            <ac:spMk id="3" creationId="{823EC51B-9E93-1120-2117-4248E7AA2C81}"/>
          </ac:spMkLst>
        </pc:spChg>
      </pc:sldChg>
      <pc:sldChg chg="addSp delSp modSp new mod setBg setClrOvrMap">
        <pc:chgData name="KÜBİLAY KILINCER" userId="cc0ddcb76fe70049" providerId="LiveId" clId="{BEB7FA51-E166-43DC-B0D1-58EF2A83FB9E}" dt="2024-04-13T19:57:23.942" v="141" actId="20577"/>
        <pc:sldMkLst>
          <pc:docMk/>
          <pc:sldMk cId="443293876" sldId="264"/>
        </pc:sldMkLst>
        <pc:spChg chg="mod">
          <ac:chgData name="KÜBİLAY KILINCER" userId="cc0ddcb76fe70049" providerId="LiveId" clId="{BEB7FA51-E166-43DC-B0D1-58EF2A83FB9E}" dt="2024-04-13T19:55:32.320" v="113" actId="26606"/>
          <ac:spMkLst>
            <pc:docMk/>
            <pc:sldMk cId="443293876" sldId="264"/>
            <ac:spMk id="2" creationId="{47FA59BD-70E0-DC1F-7A25-12232250D07E}"/>
          </ac:spMkLst>
        </pc:spChg>
        <pc:spChg chg="mod ord">
          <ac:chgData name="KÜBİLAY KILINCER" userId="cc0ddcb76fe70049" providerId="LiveId" clId="{BEB7FA51-E166-43DC-B0D1-58EF2A83FB9E}" dt="2024-04-13T19:57:23.942" v="141" actId="20577"/>
          <ac:spMkLst>
            <pc:docMk/>
            <pc:sldMk cId="443293876" sldId="264"/>
            <ac:spMk id="3" creationId="{757DB82F-CEC6-91BE-6624-8DEF69D1E3C3}"/>
          </ac:spMkLst>
        </pc:spChg>
        <pc:spChg chg="add del">
          <ac:chgData name="KÜBİLAY KILINCER" userId="cc0ddcb76fe70049" providerId="LiveId" clId="{BEB7FA51-E166-43DC-B0D1-58EF2A83FB9E}" dt="2024-04-13T19:55:26.484" v="108" actId="26606"/>
          <ac:spMkLst>
            <pc:docMk/>
            <pc:sldMk cId="443293876" sldId="264"/>
            <ac:spMk id="6" creationId="{3CBA50DB-DBC7-4B6E-B3C1-8FF1EA519791}"/>
          </ac:spMkLst>
        </pc:spChg>
        <pc:spChg chg="add del">
          <ac:chgData name="KÜBİLAY KILINCER" userId="cc0ddcb76fe70049" providerId="LiveId" clId="{BEB7FA51-E166-43DC-B0D1-58EF2A83FB9E}" dt="2024-04-13T19:55:11.139" v="100" actId="26606"/>
          <ac:spMkLst>
            <pc:docMk/>
            <pc:sldMk cId="443293876" sldId="264"/>
            <ac:spMk id="9" creationId="{9775AF3B-5284-4B97-9BB7-55C6FB3699C2}"/>
          </ac:spMkLst>
        </pc:spChg>
        <pc:spChg chg="add del">
          <ac:chgData name="KÜBİLAY KILINCER" userId="cc0ddcb76fe70049" providerId="LiveId" clId="{BEB7FA51-E166-43DC-B0D1-58EF2A83FB9E}" dt="2024-04-13T19:55:26.484" v="108" actId="26606"/>
          <ac:spMkLst>
            <pc:docMk/>
            <pc:sldMk cId="443293876" sldId="264"/>
            <ac:spMk id="10" creationId="{A1351C6B-7343-451F-AB4A-1CE294A4E927}"/>
          </ac:spMkLst>
        </pc:spChg>
        <pc:spChg chg="add">
          <ac:chgData name="KÜBİLAY KILINCER" userId="cc0ddcb76fe70049" providerId="LiveId" clId="{BEB7FA51-E166-43DC-B0D1-58EF2A83FB9E}" dt="2024-04-13T19:55:32.320" v="113" actId="26606"/>
          <ac:spMkLst>
            <pc:docMk/>
            <pc:sldMk cId="443293876" sldId="264"/>
            <ac:spMk id="51" creationId="{046B922C-5BA7-4973-B12F-71A509E4BF13}"/>
          </ac:spMkLst>
        </pc:spChg>
        <pc:spChg chg="add del">
          <ac:chgData name="KÜBİLAY KILINCER" userId="cc0ddcb76fe70049" providerId="LiveId" clId="{BEB7FA51-E166-43DC-B0D1-58EF2A83FB9E}" dt="2024-04-13T19:55:28.880" v="110" actId="26606"/>
          <ac:spMkLst>
            <pc:docMk/>
            <pc:sldMk cId="443293876" sldId="264"/>
            <ac:spMk id="53" creationId="{C2E4E997-8672-4FFD-B8EC-9932A8E4714B}"/>
          </ac:spMkLst>
        </pc:spChg>
        <pc:spChg chg="add del">
          <ac:chgData name="KÜBİLAY KILINCER" userId="cc0ddcb76fe70049" providerId="LiveId" clId="{BEB7FA51-E166-43DC-B0D1-58EF2A83FB9E}" dt="2024-04-13T19:55:11.139" v="100" actId="26606"/>
          <ac:spMkLst>
            <pc:docMk/>
            <pc:sldMk cId="443293876" sldId="264"/>
            <ac:spMk id="54" creationId="{66D4F5BA-1D71-49B2-8A7F-6B4EB94D7265}"/>
          </ac:spMkLst>
        </pc:spChg>
        <pc:spChg chg="add del">
          <ac:chgData name="KÜBİLAY KILINCER" userId="cc0ddcb76fe70049" providerId="LiveId" clId="{BEB7FA51-E166-43DC-B0D1-58EF2A83FB9E}" dt="2024-04-13T19:55:18.234" v="102" actId="26606"/>
          <ac:spMkLst>
            <pc:docMk/>
            <pc:sldMk cId="443293876" sldId="264"/>
            <ac:spMk id="56" creationId="{046B922C-5BA7-4973-B12F-71A509E4BF13}"/>
          </ac:spMkLst>
        </pc:spChg>
        <pc:spChg chg="add">
          <ac:chgData name="KÜBİLAY KILINCER" userId="cc0ddcb76fe70049" providerId="LiveId" clId="{BEB7FA51-E166-43DC-B0D1-58EF2A83FB9E}" dt="2024-04-13T19:55:32.320" v="113" actId="26606"/>
          <ac:spMkLst>
            <pc:docMk/>
            <pc:sldMk cId="443293876" sldId="264"/>
            <ac:spMk id="61" creationId="{F2B1468C-8227-4785-8776-7BDBDDF08F85}"/>
          </ac:spMkLst>
        </pc:spChg>
        <pc:spChg chg="add del">
          <ac:chgData name="KÜBİLAY KILINCER" userId="cc0ddcb76fe70049" providerId="LiveId" clId="{BEB7FA51-E166-43DC-B0D1-58EF2A83FB9E}" dt="2024-04-13T19:55:18.234" v="102" actId="26606"/>
          <ac:spMkLst>
            <pc:docMk/>
            <pc:sldMk cId="443293876" sldId="264"/>
            <ac:spMk id="96" creationId="{F2B1468C-8227-4785-8776-7BDBDDF08F85}"/>
          </ac:spMkLst>
        </pc:spChg>
        <pc:grpChg chg="add del">
          <ac:chgData name="KÜBİLAY KILINCER" userId="cc0ddcb76fe70049" providerId="LiveId" clId="{BEB7FA51-E166-43DC-B0D1-58EF2A83FB9E}" dt="2024-04-13T19:55:26.484" v="108" actId="26606"/>
          <ac:grpSpMkLst>
            <pc:docMk/>
            <pc:sldMk cId="443293876" sldId="264"/>
            <ac:grpSpMk id="7" creationId="{1DED8FB6-AF8D-4D98-913D-E6486FEC1021}"/>
          </ac:grpSpMkLst>
        </pc:grpChg>
        <pc:grpChg chg="add del">
          <ac:chgData name="KÜBİLAY KILINCER" userId="cc0ddcb76fe70049" providerId="LiveId" clId="{BEB7FA51-E166-43DC-B0D1-58EF2A83FB9E}" dt="2024-04-13T19:55:11.139" v="100" actId="26606"/>
          <ac:grpSpMkLst>
            <pc:docMk/>
            <pc:sldMk cId="443293876" sldId="264"/>
            <ac:grpSpMk id="11" creationId="{A0F1F7ED-DA39-478F-85DA-317DE08941E8}"/>
          </ac:grpSpMkLst>
        </pc:grpChg>
        <pc:grpChg chg="add del">
          <ac:chgData name="KÜBİLAY KILINCER" userId="cc0ddcb76fe70049" providerId="LiveId" clId="{BEB7FA51-E166-43DC-B0D1-58EF2A83FB9E}" dt="2024-04-13T19:55:28.880" v="110" actId="26606"/>
          <ac:grpSpMkLst>
            <pc:docMk/>
            <pc:sldMk cId="443293876" sldId="264"/>
            <ac:grpSpMk id="13" creationId="{453E4DEE-E996-40F8-8635-0FF43D7348F9}"/>
          </ac:grpSpMkLst>
        </pc:grpChg>
        <pc:grpChg chg="add del">
          <ac:chgData name="KÜBİLAY KILINCER" userId="cc0ddcb76fe70049" providerId="LiveId" clId="{BEB7FA51-E166-43DC-B0D1-58EF2A83FB9E}" dt="2024-04-13T19:55:18.234" v="102" actId="26606"/>
          <ac:grpSpMkLst>
            <pc:docMk/>
            <pc:sldMk cId="443293876" sldId="264"/>
            <ac:grpSpMk id="57" creationId="{96D34D8D-9EE9-4659-8C22-7551A95F96FA}"/>
          </ac:grpSpMkLst>
        </pc:grpChg>
        <pc:grpChg chg="add">
          <ac:chgData name="KÜBİLAY KILINCER" userId="cc0ddcb76fe70049" providerId="LiveId" clId="{BEB7FA51-E166-43DC-B0D1-58EF2A83FB9E}" dt="2024-04-13T19:55:32.320" v="113" actId="26606"/>
          <ac:grpSpMkLst>
            <pc:docMk/>
            <pc:sldMk cId="443293876" sldId="264"/>
            <ac:grpSpMk id="58" creationId="{96D34D8D-9EE9-4659-8C22-7551A95F96FA}"/>
          </ac:grpSpMkLst>
        </pc:grpChg>
        <pc:picChg chg="add mod">
          <ac:chgData name="KÜBİLAY KILINCER" userId="cc0ddcb76fe70049" providerId="LiveId" clId="{BEB7FA51-E166-43DC-B0D1-58EF2A83FB9E}" dt="2024-04-13T19:55:32.320" v="113" actId="26606"/>
          <ac:picMkLst>
            <pc:docMk/>
            <pc:sldMk cId="443293876" sldId="264"/>
            <ac:picMk id="4" creationId="{C538E85C-C877-1509-9934-60FB88813299}"/>
          </ac:picMkLst>
        </pc:picChg>
        <pc:picChg chg="add del">
          <ac:chgData name="KÜBİLAY KILINCER" userId="cc0ddcb76fe70049" providerId="LiveId" clId="{BEB7FA51-E166-43DC-B0D1-58EF2A83FB9E}" dt="2024-04-13T19:55:26.484" v="108" actId="26606"/>
          <ac:picMkLst>
            <pc:docMk/>
            <pc:sldMk cId="443293876" sldId="264"/>
            <ac:picMk id="8" creationId="{5B3DE270-418F-47A7-B311-C4D876041DC6}"/>
          </ac:picMkLst>
        </pc:picChg>
        <pc:picChg chg="add del">
          <ac:chgData name="KÜBİLAY KILINCER" userId="cc0ddcb76fe70049" providerId="LiveId" clId="{BEB7FA51-E166-43DC-B0D1-58EF2A83FB9E}" dt="2024-04-13T19:55:11.139" v="100" actId="26606"/>
          <ac:picMkLst>
            <pc:docMk/>
            <pc:sldMk cId="443293876" sldId="264"/>
            <ac:picMk id="52" creationId="{1B17CCE2-CEEF-40CA-8C4D-0DC2DCA78A23}"/>
          </ac:picMkLst>
        </pc:picChg>
        <pc:picChg chg="add del">
          <ac:chgData name="KÜBİLAY KILINCER" userId="cc0ddcb76fe70049" providerId="LiveId" clId="{BEB7FA51-E166-43DC-B0D1-58EF2A83FB9E}" dt="2024-04-13T19:55:28.880" v="110" actId="26606"/>
          <ac:picMkLst>
            <pc:docMk/>
            <pc:sldMk cId="443293876" sldId="264"/>
            <ac:picMk id="55" creationId="{FE6BA9E6-1D9E-4D30-B528-D49FA1342E4E}"/>
          </ac:picMkLst>
        </pc:picChg>
        <pc:picChg chg="add">
          <ac:chgData name="KÜBİLAY KILINCER" userId="cc0ddcb76fe70049" providerId="LiveId" clId="{BEB7FA51-E166-43DC-B0D1-58EF2A83FB9E}" dt="2024-04-13T19:55:32.320" v="113" actId="26606"/>
          <ac:picMkLst>
            <pc:docMk/>
            <pc:sldMk cId="443293876" sldId="264"/>
            <ac:picMk id="60" creationId="{2FB01CCF-839B-4126-9BF9-132C64D8A1AA}"/>
          </ac:picMkLst>
        </pc:picChg>
        <pc:picChg chg="add del">
          <ac:chgData name="KÜBİLAY KILINCER" userId="cc0ddcb76fe70049" providerId="LiveId" clId="{BEB7FA51-E166-43DC-B0D1-58EF2A83FB9E}" dt="2024-04-13T19:55:18.234" v="102" actId="26606"/>
          <ac:picMkLst>
            <pc:docMk/>
            <pc:sldMk cId="443293876" sldId="264"/>
            <ac:picMk id="95" creationId="{2FB01CCF-839B-4126-9BF9-132C64D8A1AA}"/>
          </ac:picMkLst>
        </pc:picChg>
      </pc:sldChg>
      <pc:sldChg chg="addSp delSp modSp new mod">
        <pc:chgData name="KÜBİLAY KILINCER" userId="cc0ddcb76fe70049" providerId="LiveId" clId="{BEB7FA51-E166-43DC-B0D1-58EF2A83FB9E}" dt="2024-04-15T11:46:23.961" v="150" actId="14100"/>
        <pc:sldMkLst>
          <pc:docMk/>
          <pc:sldMk cId="2043556532" sldId="265"/>
        </pc:sldMkLst>
        <pc:spChg chg="mod">
          <ac:chgData name="KÜBİLAY KILINCER" userId="cc0ddcb76fe70049" providerId="LiveId" clId="{BEB7FA51-E166-43DC-B0D1-58EF2A83FB9E}" dt="2024-04-15T11:45:49.782" v="143"/>
          <ac:spMkLst>
            <pc:docMk/>
            <pc:sldMk cId="2043556532" sldId="265"/>
            <ac:spMk id="2" creationId="{B37C6695-E5BE-F12E-5160-8DC906134041}"/>
          </ac:spMkLst>
        </pc:spChg>
        <pc:spChg chg="del">
          <ac:chgData name="KÜBİLAY KILINCER" userId="cc0ddcb76fe70049" providerId="LiveId" clId="{BEB7FA51-E166-43DC-B0D1-58EF2A83FB9E}" dt="2024-04-15T11:46:07.946" v="144" actId="931"/>
          <ac:spMkLst>
            <pc:docMk/>
            <pc:sldMk cId="2043556532" sldId="265"/>
            <ac:spMk id="3" creationId="{907CC705-E1AE-38BF-4372-3BFBE6FD751A}"/>
          </ac:spMkLst>
        </pc:spChg>
        <pc:picChg chg="add mod">
          <ac:chgData name="KÜBİLAY KILINCER" userId="cc0ddcb76fe70049" providerId="LiveId" clId="{BEB7FA51-E166-43DC-B0D1-58EF2A83FB9E}" dt="2024-04-15T11:46:23.961" v="150" actId="14100"/>
          <ac:picMkLst>
            <pc:docMk/>
            <pc:sldMk cId="2043556532" sldId="265"/>
            <ac:picMk id="5" creationId="{1859C906-3D16-8310-EF39-662B4F7F4A26}"/>
          </ac:picMkLst>
        </pc:picChg>
      </pc:sldChg>
      <pc:sldChg chg="delSp modSp new mod">
        <pc:chgData name="KÜBİLAY KILINCER" userId="cc0ddcb76fe70049" providerId="LiveId" clId="{BEB7FA51-E166-43DC-B0D1-58EF2A83FB9E}" dt="2024-04-15T11:48:10.892" v="277" actId="122"/>
        <pc:sldMkLst>
          <pc:docMk/>
          <pc:sldMk cId="200762260" sldId="266"/>
        </pc:sldMkLst>
        <pc:spChg chg="del">
          <ac:chgData name="KÜBİLAY KILINCER" userId="cc0ddcb76fe70049" providerId="LiveId" clId="{BEB7FA51-E166-43DC-B0D1-58EF2A83FB9E}" dt="2024-04-15T11:46:49.020" v="152" actId="21"/>
          <ac:spMkLst>
            <pc:docMk/>
            <pc:sldMk cId="200762260" sldId="266"/>
            <ac:spMk id="2" creationId="{7AF7115B-DE11-281E-68F9-9229780B646A}"/>
          </ac:spMkLst>
        </pc:spChg>
        <pc:spChg chg="mod">
          <ac:chgData name="KÜBİLAY KILINCER" userId="cc0ddcb76fe70049" providerId="LiveId" clId="{BEB7FA51-E166-43DC-B0D1-58EF2A83FB9E}" dt="2024-04-15T11:48:10.892" v="277" actId="122"/>
          <ac:spMkLst>
            <pc:docMk/>
            <pc:sldMk cId="200762260" sldId="266"/>
            <ac:spMk id="3" creationId="{7A5811E7-9546-E520-83E7-F509335B8EFB}"/>
          </ac:spMkLst>
        </pc:spChg>
      </pc:sldChg>
      <pc:sldChg chg="addSp delSp modSp new mod">
        <pc:chgData name="KÜBİLAY KILINCER" userId="cc0ddcb76fe70049" providerId="LiveId" clId="{BEB7FA51-E166-43DC-B0D1-58EF2A83FB9E}" dt="2024-04-15T11:52:36.519" v="449" actId="14100"/>
        <pc:sldMkLst>
          <pc:docMk/>
          <pc:sldMk cId="2263320740" sldId="267"/>
        </pc:sldMkLst>
        <pc:spChg chg="mod">
          <ac:chgData name="KÜBİLAY KILINCER" userId="cc0ddcb76fe70049" providerId="LiveId" clId="{BEB7FA51-E166-43DC-B0D1-58EF2A83FB9E}" dt="2024-04-15T11:52:16.145" v="444"/>
          <ac:spMkLst>
            <pc:docMk/>
            <pc:sldMk cId="2263320740" sldId="267"/>
            <ac:spMk id="2" creationId="{87E403C8-93DC-DAC8-73AA-0320F1E67A6E}"/>
          </ac:spMkLst>
        </pc:spChg>
        <pc:spChg chg="del">
          <ac:chgData name="KÜBİLAY KILINCER" userId="cc0ddcb76fe70049" providerId="LiveId" clId="{BEB7FA51-E166-43DC-B0D1-58EF2A83FB9E}" dt="2024-04-15T11:52:24.481" v="445"/>
          <ac:spMkLst>
            <pc:docMk/>
            <pc:sldMk cId="2263320740" sldId="267"/>
            <ac:spMk id="3" creationId="{B8E5E238-4DD7-46F0-DC2C-ABA7DCBDE080}"/>
          </ac:spMkLst>
        </pc:spChg>
        <pc:picChg chg="add mod">
          <ac:chgData name="KÜBİLAY KILINCER" userId="cc0ddcb76fe70049" providerId="LiveId" clId="{BEB7FA51-E166-43DC-B0D1-58EF2A83FB9E}" dt="2024-04-15T11:52:36.519" v="449" actId="14100"/>
          <ac:picMkLst>
            <pc:docMk/>
            <pc:sldMk cId="2263320740" sldId="267"/>
            <ac:picMk id="4" creationId="{A11C7325-E438-5116-979D-067D36DA9F9C}"/>
          </ac:picMkLst>
        </pc:picChg>
      </pc:sldChg>
      <pc:sldChg chg="addSp delSp modSp new mod">
        <pc:chgData name="KÜBİLAY KILINCER" userId="cc0ddcb76fe70049" providerId="LiveId" clId="{BEB7FA51-E166-43DC-B0D1-58EF2A83FB9E}" dt="2024-04-15T11:53:20.280" v="457" actId="14100"/>
        <pc:sldMkLst>
          <pc:docMk/>
          <pc:sldMk cId="4243006876" sldId="268"/>
        </pc:sldMkLst>
        <pc:spChg chg="mod">
          <ac:chgData name="KÜBİLAY KILINCER" userId="cc0ddcb76fe70049" providerId="LiveId" clId="{BEB7FA51-E166-43DC-B0D1-58EF2A83FB9E}" dt="2024-04-15T11:53:01.713" v="452"/>
          <ac:spMkLst>
            <pc:docMk/>
            <pc:sldMk cId="4243006876" sldId="268"/>
            <ac:spMk id="2" creationId="{8CF3452B-E280-C953-1042-22A6498E5A82}"/>
          </ac:spMkLst>
        </pc:spChg>
        <pc:spChg chg="del">
          <ac:chgData name="KÜBİLAY KILINCER" userId="cc0ddcb76fe70049" providerId="LiveId" clId="{BEB7FA51-E166-43DC-B0D1-58EF2A83FB9E}" dt="2024-04-15T11:53:07.838" v="453"/>
          <ac:spMkLst>
            <pc:docMk/>
            <pc:sldMk cId="4243006876" sldId="268"/>
            <ac:spMk id="3" creationId="{C0BD3391-4252-9FD3-331C-A34D3431A31A}"/>
          </ac:spMkLst>
        </pc:spChg>
        <pc:picChg chg="add mod">
          <ac:chgData name="KÜBİLAY KILINCER" userId="cc0ddcb76fe70049" providerId="LiveId" clId="{BEB7FA51-E166-43DC-B0D1-58EF2A83FB9E}" dt="2024-04-15T11:53:20.280" v="457" actId="14100"/>
          <ac:picMkLst>
            <pc:docMk/>
            <pc:sldMk cId="4243006876" sldId="268"/>
            <ac:picMk id="4" creationId="{B3ED31D5-55C9-76FB-026A-47011719B07F}"/>
          </ac:picMkLst>
        </pc:picChg>
      </pc:sldChg>
      <pc:sldChg chg="addSp delSp modSp new mod modAnim">
        <pc:chgData name="KÜBİLAY KILINCER" userId="cc0ddcb76fe70049" providerId="LiveId" clId="{BEB7FA51-E166-43DC-B0D1-58EF2A83FB9E}" dt="2024-04-15T11:54:30.144" v="465" actId="14100"/>
        <pc:sldMkLst>
          <pc:docMk/>
          <pc:sldMk cId="2471544534" sldId="269"/>
        </pc:sldMkLst>
        <pc:spChg chg="mod">
          <ac:chgData name="KÜBİLAY KILINCER" userId="cc0ddcb76fe70049" providerId="LiveId" clId="{BEB7FA51-E166-43DC-B0D1-58EF2A83FB9E}" dt="2024-04-15T11:53:39.531" v="460"/>
          <ac:spMkLst>
            <pc:docMk/>
            <pc:sldMk cId="2471544534" sldId="269"/>
            <ac:spMk id="2" creationId="{0E75231E-1550-AAE6-0A2B-61788467AE07}"/>
          </ac:spMkLst>
        </pc:spChg>
        <pc:spChg chg="del">
          <ac:chgData name="KÜBİLAY KILINCER" userId="cc0ddcb76fe70049" providerId="LiveId" clId="{BEB7FA51-E166-43DC-B0D1-58EF2A83FB9E}" dt="2024-04-15T11:54:17.932" v="461"/>
          <ac:spMkLst>
            <pc:docMk/>
            <pc:sldMk cId="2471544534" sldId="269"/>
            <ac:spMk id="3" creationId="{8AE00EAC-3537-61DC-7D73-D31878886AD5}"/>
          </ac:spMkLst>
        </pc:spChg>
        <pc:picChg chg="add mod">
          <ac:chgData name="KÜBİLAY KILINCER" userId="cc0ddcb76fe70049" providerId="LiveId" clId="{BEB7FA51-E166-43DC-B0D1-58EF2A83FB9E}" dt="2024-04-15T11:54:30.144" v="465" actId="14100"/>
          <ac:picMkLst>
            <pc:docMk/>
            <pc:sldMk cId="2471544534" sldId="269"/>
            <ac:picMk id="4" creationId="{D6588BC5-5198-C7DB-B22F-1279F693A5A3}"/>
          </ac:picMkLst>
        </pc:picChg>
      </pc:sldChg>
      <pc:sldChg chg="addSp delSp modSp new mod">
        <pc:chgData name="KÜBİLAY KILINCER" userId="cc0ddcb76fe70049" providerId="LiveId" clId="{BEB7FA51-E166-43DC-B0D1-58EF2A83FB9E}" dt="2024-05-31T13:14:01.986" v="482" actId="14100"/>
        <pc:sldMkLst>
          <pc:docMk/>
          <pc:sldMk cId="507027235" sldId="270"/>
        </pc:sldMkLst>
        <pc:spChg chg="mod">
          <ac:chgData name="KÜBİLAY KILINCER" userId="cc0ddcb76fe70049" providerId="LiveId" clId="{BEB7FA51-E166-43DC-B0D1-58EF2A83FB9E}" dt="2024-05-31T13:11:53.009" v="469"/>
          <ac:spMkLst>
            <pc:docMk/>
            <pc:sldMk cId="507027235" sldId="270"/>
            <ac:spMk id="2" creationId="{54457ACF-F86C-86D1-6CB0-3E52369C0B51}"/>
          </ac:spMkLst>
        </pc:spChg>
        <pc:spChg chg="del">
          <ac:chgData name="KÜBİLAY KILINCER" userId="cc0ddcb76fe70049" providerId="LiveId" clId="{BEB7FA51-E166-43DC-B0D1-58EF2A83FB9E}" dt="2024-05-31T13:13:52.665" v="479"/>
          <ac:spMkLst>
            <pc:docMk/>
            <pc:sldMk cId="507027235" sldId="270"/>
            <ac:spMk id="3" creationId="{EE627641-870A-78D1-9E02-7CF15E2C0702}"/>
          </ac:spMkLst>
        </pc:spChg>
        <pc:picChg chg="add mod">
          <ac:chgData name="KÜBİLAY KILINCER" userId="cc0ddcb76fe70049" providerId="LiveId" clId="{BEB7FA51-E166-43DC-B0D1-58EF2A83FB9E}" dt="2024-05-31T13:14:01.986" v="482" actId="14100"/>
          <ac:picMkLst>
            <pc:docMk/>
            <pc:sldMk cId="507027235" sldId="270"/>
            <ac:picMk id="4" creationId="{59FA0390-5A62-DE61-2868-A8F629F9DBD7}"/>
          </ac:picMkLst>
        </pc:picChg>
      </pc:sldChg>
      <pc:sldChg chg="addSp delSp modSp new mod">
        <pc:chgData name="KÜBİLAY KILINCER" userId="cc0ddcb76fe70049" providerId="LiveId" clId="{BEB7FA51-E166-43DC-B0D1-58EF2A83FB9E}" dt="2024-05-31T13:15:09.322" v="485" actId="14100"/>
        <pc:sldMkLst>
          <pc:docMk/>
          <pc:sldMk cId="3560098401" sldId="271"/>
        </pc:sldMkLst>
        <pc:spChg chg="mod">
          <ac:chgData name="KÜBİLAY KILINCER" userId="cc0ddcb76fe70049" providerId="LiveId" clId="{BEB7FA51-E166-43DC-B0D1-58EF2A83FB9E}" dt="2024-05-31T13:11:55.340" v="470"/>
          <ac:spMkLst>
            <pc:docMk/>
            <pc:sldMk cId="3560098401" sldId="271"/>
            <ac:spMk id="2" creationId="{D2533031-FED8-49CA-5D0F-0C70EB56A5F4}"/>
          </ac:spMkLst>
        </pc:spChg>
        <pc:spChg chg="del">
          <ac:chgData name="KÜBİLAY KILINCER" userId="cc0ddcb76fe70049" providerId="LiveId" clId="{BEB7FA51-E166-43DC-B0D1-58EF2A83FB9E}" dt="2024-05-31T13:12:22.029" v="471"/>
          <ac:spMkLst>
            <pc:docMk/>
            <pc:sldMk cId="3560098401" sldId="271"/>
            <ac:spMk id="3" creationId="{8F6E67E0-FE67-BC68-DA92-2DE387C8D206}"/>
          </ac:spMkLst>
        </pc:spChg>
        <pc:spChg chg="add del mod">
          <ac:chgData name="KÜBİLAY KILINCER" userId="cc0ddcb76fe70049" providerId="LiveId" clId="{BEB7FA51-E166-43DC-B0D1-58EF2A83FB9E}" dt="2024-05-31T13:15:05.083" v="483"/>
          <ac:spMkLst>
            <pc:docMk/>
            <pc:sldMk cId="3560098401" sldId="271"/>
            <ac:spMk id="6" creationId="{491BD84E-B47C-98BC-9122-1E3039A403BF}"/>
          </ac:spMkLst>
        </pc:spChg>
        <pc:picChg chg="add del mod">
          <ac:chgData name="KÜBİLAY KILINCER" userId="cc0ddcb76fe70049" providerId="LiveId" clId="{BEB7FA51-E166-43DC-B0D1-58EF2A83FB9E}" dt="2024-05-31T13:13:35.638" v="478" actId="21"/>
          <ac:picMkLst>
            <pc:docMk/>
            <pc:sldMk cId="3560098401" sldId="271"/>
            <ac:picMk id="4" creationId="{3461BC4E-BA12-1C6E-162E-F442806D988B}"/>
          </ac:picMkLst>
        </pc:picChg>
        <pc:picChg chg="add mod">
          <ac:chgData name="KÜBİLAY KILINCER" userId="cc0ddcb76fe70049" providerId="LiveId" clId="{BEB7FA51-E166-43DC-B0D1-58EF2A83FB9E}" dt="2024-05-31T13:15:09.322" v="485" actId="14100"/>
          <ac:picMkLst>
            <pc:docMk/>
            <pc:sldMk cId="3560098401" sldId="271"/>
            <ac:picMk id="7" creationId="{200FC272-CF4A-7D12-CC75-23CDDD8C9385}"/>
          </ac:picMkLst>
        </pc:picChg>
      </pc:sldChg>
    </pc:docChg>
  </pc:docChgLst>
</pc:chgInfo>
</file>

<file path=ppt/media/image1.jpe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tr-TR"/>
              <a:t>Asıl başlık stilini düzenlemek için tıklayın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5/31/2024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tr-TR"/>
              <a:t>Resim eklemek için simgeye tıklayın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5/31/2024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5/31/2024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tr-TR"/>
              <a:t>Asıl başlık stilini düzenlemek için tıklayın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5/31/2024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5/31/2024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tr-TR"/>
              <a:t>Asıl başlık stilini düzenlemek için tıklayın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48A87A34-81AB-432B-8DAE-1953F412C126}" type="datetimeFigureOut">
              <a:rPr lang="en-US" dirty="0"/>
              <a:t>5/31/2024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tr-TR"/>
              <a:t>Asıl başlık stilini düzenlemek için tıklayın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a:t>Resim eklemek için simgeye tıklayın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a:t>Resim eklemek için simgeye tıklayın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tr-TR"/>
              <a:t>Resim eklemek için simgeye tıklayın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48A87A34-81AB-432B-8DAE-1953F412C126}" type="datetimeFigureOut">
              <a:rPr lang="en-US" dirty="0"/>
              <a:t>5/31/2024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8A87A34-81AB-432B-8DAE-1953F412C126}" type="datetimeFigureOut">
              <a:rPr lang="en-US" dirty="0"/>
              <a:t>5/31/2024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141410" y="3073397"/>
            <a:ext cx="4878391" cy="271780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172200" y="3073397"/>
            <a:ext cx="4875210" cy="271780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5/31/2024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5/31/2024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5/31/2024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tr-TR"/>
              <a:t>Asıl başlık stilini düzenlemek için tıklayın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5/31/2024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5/31/2024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5/31/2024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3B6245C-8B05-56B5-AA13-0C9F89F52DA3}"/>
              </a:ext>
            </a:extLst>
          </p:cNvPr>
          <p:cNvSpPr>
            <a:spLocks noGrp="1"/>
          </p:cNvSpPr>
          <p:nvPr>
            <p:ph type="ctrTitle"/>
          </p:nvPr>
        </p:nvSpPr>
        <p:spPr/>
        <p:txBody>
          <a:bodyPr/>
          <a:lstStyle/>
          <a:p>
            <a:r>
              <a:rPr lang="tr-TR" dirty="0"/>
              <a:t>BİLGİSAYARLI KONTROL </a:t>
            </a:r>
          </a:p>
        </p:txBody>
      </p:sp>
      <p:sp>
        <p:nvSpPr>
          <p:cNvPr id="3" name="Alt Başlık 2">
            <a:extLst>
              <a:ext uri="{FF2B5EF4-FFF2-40B4-BE49-F238E27FC236}">
                <a16:creationId xmlns:a16="http://schemas.microsoft.com/office/drawing/2014/main" id="{69D9DF21-6203-C57D-7F8B-73B2CEDD0A03}"/>
              </a:ext>
            </a:extLst>
          </p:cNvPr>
          <p:cNvSpPr>
            <a:spLocks noGrp="1"/>
          </p:cNvSpPr>
          <p:nvPr>
            <p:ph type="subTitle" idx="1"/>
          </p:nvPr>
        </p:nvSpPr>
        <p:spPr/>
        <p:txBody>
          <a:bodyPr/>
          <a:lstStyle/>
          <a:p>
            <a:r>
              <a:rPr lang="tr-TR" dirty="0"/>
              <a:t> LDR Işık Sensörü ile EV AYDINLATMASI </a:t>
            </a:r>
          </a:p>
        </p:txBody>
      </p:sp>
    </p:spTree>
    <p:extLst>
      <p:ext uri="{BB962C8B-B14F-4D97-AF65-F5344CB8AC3E}">
        <p14:creationId xmlns:p14="http://schemas.microsoft.com/office/powerpoint/2010/main" val="28776539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4457ACF-F86C-86D1-6CB0-3E52369C0B51}"/>
              </a:ext>
            </a:extLst>
          </p:cNvPr>
          <p:cNvSpPr>
            <a:spLocks noGrp="1"/>
          </p:cNvSpPr>
          <p:nvPr>
            <p:ph type="title"/>
          </p:nvPr>
        </p:nvSpPr>
        <p:spPr/>
        <p:txBody>
          <a:bodyPr/>
          <a:lstStyle/>
          <a:p>
            <a:r>
              <a:rPr lang="tr-TR" dirty="0"/>
              <a:t>PROJENİN GELİŞİMİ </a:t>
            </a:r>
          </a:p>
        </p:txBody>
      </p:sp>
      <p:pic>
        <p:nvPicPr>
          <p:cNvPr id="4" name="İçerik Yer Tutucusu 3">
            <a:extLst>
              <a:ext uri="{FF2B5EF4-FFF2-40B4-BE49-F238E27FC236}">
                <a16:creationId xmlns:a16="http://schemas.microsoft.com/office/drawing/2014/main" id="{59FA0390-5A62-DE61-2868-A8F629F9DBD7}"/>
              </a:ext>
            </a:extLst>
          </p:cNvPr>
          <p:cNvPicPr>
            <a:picLocks noGrp="1" noChangeAspect="1"/>
          </p:cNvPicPr>
          <p:nvPr>
            <p:ph idx="1"/>
          </p:nvPr>
        </p:nvPicPr>
        <p:blipFill>
          <a:blip r:embed="rId2"/>
          <a:stretch>
            <a:fillRect/>
          </a:stretch>
        </p:blipFill>
        <p:spPr>
          <a:xfrm>
            <a:off x="4277033" y="2249488"/>
            <a:ext cx="3480620" cy="3541712"/>
          </a:xfrm>
          <a:prstGeom prst="rect">
            <a:avLst/>
          </a:prstGeom>
        </p:spPr>
      </p:pic>
    </p:spTree>
    <p:extLst>
      <p:ext uri="{BB962C8B-B14F-4D97-AF65-F5344CB8AC3E}">
        <p14:creationId xmlns:p14="http://schemas.microsoft.com/office/powerpoint/2010/main" val="507027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2533031-FED8-49CA-5D0F-0C70EB56A5F4}"/>
              </a:ext>
            </a:extLst>
          </p:cNvPr>
          <p:cNvSpPr>
            <a:spLocks noGrp="1"/>
          </p:cNvSpPr>
          <p:nvPr>
            <p:ph type="title"/>
          </p:nvPr>
        </p:nvSpPr>
        <p:spPr/>
        <p:txBody>
          <a:bodyPr/>
          <a:lstStyle/>
          <a:p>
            <a:r>
              <a:rPr lang="tr-TR" dirty="0"/>
              <a:t>PROJENİN GELİŞİMİ </a:t>
            </a:r>
          </a:p>
        </p:txBody>
      </p:sp>
      <p:pic>
        <p:nvPicPr>
          <p:cNvPr id="7" name="İçerik Yer Tutucusu 6">
            <a:extLst>
              <a:ext uri="{FF2B5EF4-FFF2-40B4-BE49-F238E27FC236}">
                <a16:creationId xmlns:a16="http://schemas.microsoft.com/office/drawing/2014/main" id="{200FC272-CF4A-7D12-CC75-23CDDD8C9385}"/>
              </a:ext>
            </a:extLst>
          </p:cNvPr>
          <p:cNvPicPr>
            <a:picLocks noGrp="1" noChangeAspect="1"/>
          </p:cNvPicPr>
          <p:nvPr>
            <p:ph idx="1"/>
          </p:nvPr>
        </p:nvPicPr>
        <p:blipFill>
          <a:blip r:embed="rId2"/>
          <a:stretch>
            <a:fillRect/>
          </a:stretch>
        </p:blipFill>
        <p:spPr>
          <a:xfrm>
            <a:off x="4572000" y="2249488"/>
            <a:ext cx="3146323" cy="3541712"/>
          </a:xfrm>
          <a:prstGeom prst="rect">
            <a:avLst/>
          </a:prstGeom>
        </p:spPr>
      </p:pic>
    </p:spTree>
    <p:extLst>
      <p:ext uri="{BB962C8B-B14F-4D97-AF65-F5344CB8AC3E}">
        <p14:creationId xmlns:p14="http://schemas.microsoft.com/office/powerpoint/2010/main" val="3560098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7A5811E7-9546-E520-83E7-F509335B8EFB}"/>
              </a:ext>
            </a:extLst>
          </p:cNvPr>
          <p:cNvSpPr>
            <a:spLocks noGrp="1"/>
          </p:cNvSpPr>
          <p:nvPr>
            <p:ph idx="1"/>
          </p:nvPr>
        </p:nvSpPr>
        <p:spPr>
          <a:xfrm>
            <a:off x="1141412" y="1022555"/>
            <a:ext cx="9905999" cy="4768646"/>
          </a:xfrm>
        </p:spPr>
        <p:txBody>
          <a:bodyPr/>
          <a:lstStyle/>
          <a:p>
            <a:pPr marL="0" indent="0">
              <a:buNone/>
            </a:pPr>
            <a:endParaRPr lang="tr-TR" dirty="0"/>
          </a:p>
          <a:p>
            <a:pPr marL="0" indent="0">
              <a:buNone/>
            </a:pPr>
            <a:endParaRPr lang="tr-TR" dirty="0"/>
          </a:p>
          <a:p>
            <a:pPr marL="0" indent="0" algn="ctr">
              <a:buNone/>
            </a:pPr>
            <a:r>
              <a:rPr lang="tr-TR" dirty="0"/>
              <a:t>KÜBİLAY KILINÇER</a:t>
            </a:r>
          </a:p>
          <a:p>
            <a:pPr marL="0" indent="0" algn="ctr">
              <a:buNone/>
            </a:pPr>
            <a:r>
              <a:rPr lang="tr-TR" dirty="0"/>
              <a:t>BİLGİSAYAR PROGRAMCILIĞI 2.SINIF 2.ÖĞRETİM</a:t>
            </a:r>
          </a:p>
          <a:p>
            <a:pPr marL="0" indent="0" algn="ctr">
              <a:buNone/>
            </a:pPr>
            <a:r>
              <a:rPr lang="tr-TR" dirty="0"/>
              <a:t>223010720055</a:t>
            </a:r>
          </a:p>
        </p:txBody>
      </p:sp>
    </p:spTree>
    <p:extLst>
      <p:ext uri="{BB962C8B-B14F-4D97-AF65-F5344CB8AC3E}">
        <p14:creationId xmlns:p14="http://schemas.microsoft.com/office/powerpoint/2010/main" val="200762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9AEAB5D-11BF-46D2-BA45-E0721D93BB5B}"/>
              </a:ext>
            </a:extLst>
          </p:cNvPr>
          <p:cNvSpPr>
            <a:spLocks noGrp="1"/>
          </p:cNvSpPr>
          <p:nvPr>
            <p:ph type="title"/>
          </p:nvPr>
        </p:nvSpPr>
        <p:spPr/>
        <p:txBody>
          <a:bodyPr/>
          <a:lstStyle/>
          <a:p>
            <a:r>
              <a:rPr lang="tr-TR" dirty="0"/>
              <a:t>Gerekli Malzemeler</a:t>
            </a:r>
          </a:p>
        </p:txBody>
      </p:sp>
      <p:sp>
        <p:nvSpPr>
          <p:cNvPr id="3" name="İçerik Yer Tutucusu 2">
            <a:extLst>
              <a:ext uri="{FF2B5EF4-FFF2-40B4-BE49-F238E27FC236}">
                <a16:creationId xmlns:a16="http://schemas.microsoft.com/office/drawing/2014/main" id="{1458CBBA-1569-24AE-84E6-764502C2AEFB}"/>
              </a:ext>
            </a:extLst>
          </p:cNvPr>
          <p:cNvSpPr>
            <a:spLocks noGrp="1"/>
          </p:cNvSpPr>
          <p:nvPr>
            <p:ph idx="1"/>
          </p:nvPr>
        </p:nvSpPr>
        <p:spPr/>
        <p:txBody>
          <a:bodyPr/>
          <a:lstStyle/>
          <a:p>
            <a:r>
              <a:rPr lang="tr-TR" dirty="0"/>
              <a:t>Arduino</a:t>
            </a:r>
          </a:p>
          <a:p>
            <a:r>
              <a:rPr lang="tr-TR" dirty="0"/>
              <a:t>LDR sensör</a:t>
            </a:r>
          </a:p>
          <a:p>
            <a:r>
              <a:rPr lang="tr-TR" dirty="0"/>
              <a:t>Led</a:t>
            </a:r>
          </a:p>
          <a:p>
            <a:r>
              <a:rPr lang="tr-TR" dirty="0"/>
              <a:t>10K Direnç</a:t>
            </a:r>
          </a:p>
          <a:p>
            <a:r>
              <a:rPr lang="tr-TR" dirty="0"/>
              <a:t>330 Ohm Direnç</a:t>
            </a:r>
          </a:p>
          <a:p>
            <a:r>
              <a:rPr lang="tr-TR" noProof="1"/>
              <a:t>Breadboard</a:t>
            </a:r>
            <a:r>
              <a:rPr lang="tr-TR" dirty="0"/>
              <a:t> ve iki ucu iğneli</a:t>
            </a:r>
            <a:r>
              <a:rPr lang="tr-TR" noProof="1"/>
              <a:t> jumper </a:t>
            </a:r>
            <a:r>
              <a:rPr lang="tr-TR" dirty="0"/>
              <a:t>kablo</a:t>
            </a:r>
          </a:p>
        </p:txBody>
      </p:sp>
    </p:spTree>
    <p:extLst>
      <p:ext uri="{BB962C8B-B14F-4D97-AF65-F5344CB8AC3E}">
        <p14:creationId xmlns:p14="http://schemas.microsoft.com/office/powerpoint/2010/main" val="572544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6CFCBB2-7F2F-B562-4C00-CEC5EB31D3A8}"/>
              </a:ext>
            </a:extLst>
          </p:cNvPr>
          <p:cNvSpPr>
            <a:spLocks noGrp="1"/>
          </p:cNvSpPr>
          <p:nvPr>
            <p:ph type="title"/>
          </p:nvPr>
        </p:nvSpPr>
        <p:spPr/>
        <p:txBody>
          <a:bodyPr/>
          <a:lstStyle/>
          <a:p>
            <a:r>
              <a:rPr lang="tr-TR" dirty="0"/>
              <a:t>PROJE ELEMANLARINI TANIYALIM «LDR»</a:t>
            </a:r>
          </a:p>
        </p:txBody>
      </p:sp>
      <p:sp>
        <p:nvSpPr>
          <p:cNvPr id="3" name="İçerik Yer Tutucusu 2">
            <a:extLst>
              <a:ext uri="{FF2B5EF4-FFF2-40B4-BE49-F238E27FC236}">
                <a16:creationId xmlns:a16="http://schemas.microsoft.com/office/drawing/2014/main" id="{823EC51B-9E93-1120-2117-4248E7AA2C81}"/>
              </a:ext>
            </a:extLst>
          </p:cNvPr>
          <p:cNvSpPr>
            <a:spLocks noGrp="1"/>
          </p:cNvSpPr>
          <p:nvPr>
            <p:ph idx="1"/>
          </p:nvPr>
        </p:nvSpPr>
        <p:spPr>
          <a:xfrm>
            <a:off x="1141412" y="2249486"/>
            <a:ext cx="9905999" cy="3679365"/>
          </a:xfrm>
        </p:spPr>
        <p:txBody>
          <a:bodyPr>
            <a:normAutofit lnSpcReduction="10000"/>
          </a:bodyPr>
          <a:lstStyle/>
          <a:p>
            <a:r>
              <a:rPr lang="tr-TR" dirty="0"/>
              <a:t>LDR; </a:t>
            </a:r>
            <a:r>
              <a:rPr lang="tr-TR" noProof="1"/>
              <a:t>Light Dependent Resistor </a:t>
            </a:r>
            <a:r>
              <a:rPr lang="tr-TR" dirty="0"/>
              <a:t>yani Işığa Bağımlı Direnç anlamına gelen kelimelerin baş harflerinden oluşan, foto direnç olarak da adlandırılan devre elemanıdır. Dış ortamın fiziksel etkisine bağlı olarak çıktı değerlerini değiştirdiği için bir sensör olarak tanımlanabilir.</a:t>
            </a:r>
          </a:p>
          <a:p>
            <a:r>
              <a:rPr lang="tr-TR" dirty="0"/>
              <a:t>Üzerine düşen ışık miktarı arttıkça LDR direnç değeri azalır, ışık miktarı azaldıkça artar. LDR, her ışık koşulunda farklı direnç değerine sahip olduğu için bir analog sensördür. Bu nedenle Arduino kartı üzerindeki A0-A5 aralığındaki analog girişlerden birine takılması uygundur.</a:t>
            </a:r>
          </a:p>
        </p:txBody>
      </p:sp>
    </p:spTree>
    <p:extLst>
      <p:ext uri="{BB962C8B-B14F-4D97-AF65-F5344CB8AC3E}">
        <p14:creationId xmlns:p14="http://schemas.microsoft.com/office/powerpoint/2010/main" val="3682433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8">
            <a:extLst>
              <a:ext uri="{FF2B5EF4-FFF2-40B4-BE49-F238E27FC236}">
                <a16:creationId xmlns:a16="http://schemas.microsoft.com/office/drawing/2014/main" id="{046B922C-5BA7-4973-B12F-71A509E4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58" name="Group 10">
            <a:extLst>
              <a:ext uri="{FF2B5EF4-FFF2-40B4-BE49-F238E27FC236}">
                <a16:creationId xmlns:a16="http://schemas.microsoft.com/office/drawing/2014/main" id="{96D34D8D-9EE9-4659-8C22-7551A95F9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2" name="Group 11">
              <a:extLst>
                <a:ext uri="{FF2B5EF4-FFF2-40B4-BE49-F238E27FC236}">
                  <a16:creationId xmlns:a16="http://schemas.microsoft.com/office/drawing/2014/main" id="{3CA93C16-1147-4EB3-B4E7-3C43102494D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4" name="Rectangle 5">
                <a:extLst>
                  <a:ext uri="{FF2B5EF4-FFF2-40B4-BE49-F238E27FC236}">
                    <a16:creationId xmlns:a16="http://schemas.microsoft.com/office/drawing/2014/main" id="{C4779968-92AF-4B85-8C27-EBBFE1D699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tr-TR"/>
              </a:p>
            </p:txBody>
          </p:sp>
          <p:sp>
            <p:nvSpPr>
              <p:cNvPr id="25" name="Freeform 6">
                <a:extLst>
                  <a:ext uri="{FF2B5EF4-FFF2-40B4-BE49-F238E27FC236}">
                    <a16:creationId xmlns:a16="http://schemas.microsoft.com/office/drawing/2014/main" id="{2C43E18D-7024-4F17-A664-E23BFBC12B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26" name="Freeform 7">
                <a:extLst>
                  <a:ext uri="{FF2B5EF4-FFF2-40B4-BE49-F238E27FC236}">
                    <a16:creationId xmlns:a16="http://schemas.microsoft.com/office/drawing/2014/main" id="{CA2ACEBA-081B-4B0B-AFB1-C596B834FD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27" name="Freeform 8">
                <a:extLst>
                  <a:ext uri="{FF2B5EF4-FFF2-40B4-BE49-F238E27FC236}">
                    <a16:creationId xmlns:a16="http://schemas.microsoft.com/office/drawing/2014/main" id="{2AFBB163-514B-493A-983F-8BE96848F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28" name="Freeform 9">
                <a:extLst>
                  <a:ext uri="{FF2B5EF4-FFF2-40B4-BE49-F238E27FC236}">
                    <a16:creationId xmlns:a16="http://schemas.microsoft.com/office/drawing/2014/main" id="{7720326C-7DB1-4745-9015-3FA6990855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29" name="Freeform 10">
                <a:extLst>
                  <a:ext uri="{FF2B5EF4-FFF2-40B4-BE49-F238E27FC236}">
                    <a16:creationId xmlns:a16="http://schemas.microsoft.com/office/drawing/2014/main" id="{01D5FBDC-A284-440B-8D5F-84287B0A25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30" name="Freeform 11">
                <a:extLst>
                  <a:ext uri="{FF2B5EF4-FFF2-40B4-BE49-F238E27FC236}">
                    <a16:creationId xmlns:a16="http://schemas.microsoft.com/office/drawing/2014/main" id="{517CE611-1CB0-442B-8998-98487209B0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31" name="Freeform 12">
                <a:extLst>
                  <a:ext uri="{FF2B5EF4-FFF2-40B4-BE49-F238E27FC236}">
                    <a16:creationId xmlns:a16="http://schemas.microsoft.com/office/drawing/2014/main" id="{EF0F0E46-9222-4FCF-A79E-9B4953C6F0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32" name="Freeform 13">
                <a:extLst>
                  <a:ext uri="{FF2B5EF4-FFF2-40B4-BE49-F238E27FC236}">
                    <a16:creationId xmlns:a16="http://schemas.microsoft.com/office/drawing/2014/main" id="{371A87C3-0804-4AB9-8EAD-FBFF597ED8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33" name="Freeform 14">
                <a:extLst>
                  <a:ext uri="{FF2B5EF4-FFF2-40B4-BE49-F238E27FC236}">
                    <a16:creationId xmlns:a16="http://schemas.microsoft.com/office/drawing/2014/main" id="{89F39433-8BC3-48D6-B705-F951DBD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34" name="Freeform 15">
                <a:extLst>
                  <a:ext uri="{FF2B5EF4-FFF2-40B4-BE49-F238E27FC236}">
                    <a16:creationId xmlns:a16="http://schemas.microsoft.com/office/drawing/2014/main" id="{AE671C9D-E91C-4143-A422-273B2F53F6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35" name="Line 16">
                <a:extLst>
                  <a:ext uri="{FF2B5EF4-FFF2-40B4-BE49-F238E27FC236}">
                    <a16:creationId xmlns:a16="http://schemas.microsoft.com/office/drawing/2014/main" id="{83A72EA3-8833-41C6-9333-6A04C1C08DF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tr-TR"/>
              </a:p>
            </p:txBody>
          </p:sp>
          <p:sp>
            <p:nvSpPr>
              <p:cNvPr id="36" name="Freeform 17">
                <a:extLst>
                  <a:ext uri="{FF2B5EF4-FFF2-40B4-BE49-F238E27FC236}">
                    <a16:creationId xmlns:a16="http://schemas.microsoft.com/office/drawing/2014/main" id="{2C0D7AAB-DC9C-4B37-A50E-A7185DE92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37" name="Freeform 18">
                <a:extLst>
                  <a:ext uri="{FF2B5EF4-FFF2-40B4-BE49-F238E27FC236}">
                    <a16:creationId xmlns:a16="http://schemas.microsoft.com/office/drawing/2014/main" id="{6E7D9D6B-3455-4363-934B-FA2D6829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38" name="Freeform 19">
                <a:extLst>
                  <a:ext uri="{FF2B5EF4-FFF2-40B4-BE49-F238E27FC236}">
                    <a16:creationId xmlns:a16="http://schemas.microsoft.com/office/drawing/2014/main" id="{FFFFCA54-2217-4DAE-B791-4A6CA7DE0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39" name="Freeform 20">
                <a:extLst>
                  <a:ext uri="{FF2B5EF4-FFF2-40B4-BE49-F238E27FC236}">
                    <a16:creationId xmlns:a16="http://schemas.microsoft.com/office/drawing/2014/main" id="{BAE43BA5-C104-4FBB-B1C6-C210D3CC53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40" name="Rectangle 21">
                <a:extLst>
                  <a:ext uri="{FF2B5EF4-FFF2-40B4-BE49-F238E27FC236}">
                    <a16:creationId xmlns:a16="http://schemas.microsoft.com/office/drawing/2014/main" id="{3BDB2330-DF01-460D-83FB-00C37965CD5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tr-TR"/>
              </a:p>
            </p:txBody>
          </p:sp>
          <p:sp>
            <p:nvSpPr>
              <p:cNvPr id="41" name="Freeform 22">
                <a:extLst>
                  <a:ext uri="{FF2B5EF4-FFF2-40B4-BE49-F238E27FC236}">
                    <a16:creationId xmlns:a16="http://schemas.microsoft.com/office/drawing/2014/main" id="{51261093-9B7F-4406-B2F8-0F5BE7676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42" name="Freeform 23">
                <a:extLst>
                  <a:ext uri="{FF2B5EF4-FFF2-40B4-BE49-F238E27FC236}">
                    <a16:creationId xmlns:a16="http://schemas.microsoft.com/office/drawing/2014/main" id="{9971E195-2AB6-4CB6-9BD7-A8407B5C80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43" name="Freeform 24">
                <a:extLst>
                  <a:ext uri="{FF2B5EF4-FFF2-40B4-BE49-F238E27FC236}">
                    <a16:creationId xmlns:a16="http://schemas.microsoft.com/office/drawing/2014/main" id="{A3D843E7-8A86-4676-9C98-DECE0DFF67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44" name="Freeform 25">
                <a:extLst>
                  <a:ext uri="{FF2B5EF4-FFF2-40B4-BE49-F238E27FC236}">
                    <a16:creationId xmlns:a16="http://schemas.microsoft.com/office/drawing/2014/main" id="{FAF42817-AB3E-40FA-997F-EAC1411F46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45" name="Freeform 26">
                <a:extLst>
                  <a:ext uri="{FF2B5EF4-FFF2-40B4-BE49-F238E27FC236}">
                    <a16:creationId xmlns:a16="http://schemas.microsoft.com/office/drawing/2014/main" id="{50ED3298-A6DC-4825-93B1-68DB8CB62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46" name="Freeform 27">
                <a:extLst>
                  <a:ext uri="{FF2B5EF4-FFF2-40B4-BE49-F238E27FC236}">
                    <a16:creationId xmlns:a16="http://schemas.microsoft.com/office/drawing/2014/main" id="{2B951778-3B6B-4BB9-9D89-2ED650C820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47" name="Freeform 28">
                <a:extLst>
                  <a:ext uri="{FF2B5EF4-FFF2-40B4-BE49-F238E27FC236}">
                    <a16:creationId xmlns:a16="http://schemas.microsoft.com/office/drawing/2014/main" id="{8F3ED9A8-A83F-463A-8C2E-E83977D9A9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48" name="Freeform 29">
                <a:extLst>
                  <a:ext uri="{FF2B5EF4-FFF2-40B4-BE49-F238E27FC236}">
                    <a16:creationId xmlns:a16="http://schemas.microsoft.com/office/drawing/2014/main" id="{9A0C113E-781D-4083-86C0-EC936092D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49" name="Freeform 30">
                <a:extLst>
                  <a:ext uri="{FF2B5EF4-FFF2-40B4-BE49-F238E27FC236}">
                    <a16:creationId xmlns:a16="http://schemas.microsoft.com/office/drawing/2014/main" id="{B63D60EF-1E99-4D4C-BF11-AAF8ABEB8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50" name="Freeform 31">
                <a:extLst>
                  <a:ext uri="{FF2B5EF4-FFF2-40B4-BE49-F238E27FC236}">
                    <a16:creationId xmlns:a16="http://schemas.microsoft.com/office/drawing/2014/main" id="{50403E41-7079-49EA-8D0B-4F678552D9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grpSp>
        <p:grpSp>
          <p:nvGrpSpPr>
            <p:cNvPr id="59" name="Group 12">
              <a:extLst>
                <a:ext uri="{FF2B5EF4-FFF2-40B4-BE49-F238E27FC236}">
                  <a16:creationId xmlns:a16="http://schemas.microsoft.com/office/drawing/2014/main" id="{E3B2C458-4D37-49A0-A94E-D516E05C3CC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4" name="Freeform 32">
                <a:extLst>
                  <a:ext uri="{FF2B5EF4-FFF2-40B4-BE49-F238E27FC236}">
                    <a16:creationId xmlns:a16="http://schemas.microsoft.com/office/drawing/2014/main" id="{C1B10016-E0C4-4526-A466-9911541D2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15" name="Freeform 33">
                <a:extLst>
                  <a:ext uri="{FF2B5EF4-FFF2-40B4-BE49-F238E27FC236}">
                    <a16:creationId xmlns:a16="http://schemas.microsoft.com/office/drawing/2014/main" id="{D574C3F0-FC2B-43A3-94B2-75D305FBF7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16" name="Freeform 34">
                <a:extLst>
                  <a:ext uri="{FF2B5EF4-FFF2-40B4-BE49-F238E27FC236}">
                    <a16:creationId xmlns:a16="http://schemas.microsoft.com/office/drawing/2014/main" id="{D92A5F66-F404-433B-BDBE-5E0DFF40D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17" name="Freeform 35">
                <a:extLst>
                  <a:ext uri="{FF2B5EF4-FFF2-40B4-BE49-F238E27FC236}">
                    <a16:creationId xmlns:a16="http://schemas.microsoft.com/office/drawing/2014/main" id="{0A0BDF81-64CC-431D-81B1-A21938C054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18" name="Freeform 36">
                <a:extLst>
                  <a:ext uri="{FF2B5EF4-FFF2-40B4-BE49-F238E27FC236}">
                    <a16:creationId xmlns:a16="http://schemas.microsoft.com/office/drawing/2014/main" id="{42871530-50EC-42C2-879A-AE8154DADC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19" name="Freeform 37">
                <a:extLst>
                  <a:ext uri="{FF2B5EF4-FFF2-40B4-BE49-F238E27FC236}">
                    <a16:creationId xmlns:a16="http://schemas.microsoft.com/office/drawing/2014/main" id="{53AF2F2A-B148-4906-B90D-6E2223978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20" name="Freeform 38">
                <a:extLst>
                  <a:ext uri="{FF2B5EF4-FFF2-40B4-BE49-F238E27FC236}">
                    <a16:creationId xmlns:a16="http://schemas.microsoft.com/office/drawing/2014/main" id="{9A79EAA4-6F5D-4A2C-B688-CD29C2217C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21" name="Freeform 39">
                <a:extLst>
                  <a:ext uri="{FF2B5EF4-FFF2-40B4-BE49-F238E27FC236}">
                    <a16:creationId xmlns:a16="http://schemas.microsoft.com/office/drawing/2014/main" id="{B9CE5833-22CF-4408-9338-4B7749FEA3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22" name="Freeform 40">
                <a:extLst>
                  <a:ext uri="{FF2B5EF4-FFF2-40B4-BE49-F238E27FC236}">
                    <a16:creationId xmlns:a16="http://schemas.microsoft.com/office/drawing/2014/main" id="{316A985A-7ADD-4BEE-A7B6-E5B49E1839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tr-TR"/>
              </a:p>
            </p:txBody>
          </p:sp>
          <p:sp>
            <p:nvSpPr>
              <p:cNvPr id="23" name="Rectangle 41">
                <a:extLst>
                  <a:ext uri="{FF2B5EF4-FFF2-40B4-BE49-F238E27FC236}">
                    <a16:creationId xmlns:a16="http://schemas.microsoft.com/office/drawing/2014/main" id="{352CFA3F-5CFE-412E-9196-C966F34579D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tr-TR"/>
              </a:p>
            </p:txBody>
          </p:sp>
        </p:grpSp>
      </p:grpSp>
      <p:pic>
        <p:nvPicPr>
          <p:cNvPr id="60" name="Picture 2">
            <a:extLst>
              <a:ext uri="{FF2B5EF4-FFF2-40B4-BE49-F238E27FC236}">
                <a16:creationId xmlns:a16="http://schemas.microsoft.com/office/drawing/2014/main" id="{2FB01CCF-839B-4126-9BF9-132C64D8A1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Başlık 1">
            <a:extLst>
              <a:ext uri="{FF2B5EF4-FFF2-40B4-BE49-F238E27FC236}">
                <a16:creationId xmlns:a16="http://schemas.microsoft.com/office/drawing/2014/main" id="{47FA59BD-70E0-DC1F-7A25-12232250D07E}"/>
              </a:ext>
            </a:extLst>
          </p:cNvPr>
          <p:cNvSpPr>
            <a:spLocks noGrp="1"/>
          </p:cNvSpPr>
          <p:nvPr>
            <p:ph type="title"/>
          </p:nvPr>
        </p:nvSpPr>
        <p:spPr>
          <a:xfrm>
            <a:off x="5128643" y="618518"/>
            <a:ext cx="6188402" cy="1478570"/>
          </a:xfrm>
        </p:spPr>
        <p:txBody>
          <a:bodyPr>
            <a:normAutofit/>
          </a:bodyPr>
          <a:lstStyle/>
          <a:p>
            <a:r>
              <a:rPr lang="tr-TR">
                <a:solidFill>
                  <a:srgbClr val="FFFFFF"/>
                </a:solidFill>
              </a:rPr>
              <a:t>PROJE ELEMANLARINI TANIYALIM «LDR»</a:t>
            </a:r>
          </a:p>
        </p:txBody>
      </p:sp>
      <p:sp useBgFill="1">
        <p:nvSpPr>
          <p:cNvPr id="61" name="Round Diagonal Corner Rectangle 6">
            <a:extLst>
              <a:ext uri="{FF2B5EF4-FFF2-40B4-BE49-F238E27FC236}">
                <a16:creationId xmlns:a16="http://schemas.microsoft.com/office/drawing/2014/main" id="{F2B1468C-8227-4785-8776-7BDBDDF08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sim 3">
            <a:extLst>
              <a:ext uri="{FF2B5EF4-FFF2-40B4-BE49-F238E27FC236}">
                <a16:creationId xmlns:a16="http://schemas.microsoft.com/office/drawing/2014/main" id="{C538E85C-C877-1509-9934-60FB88813299}"/>
              </a:ext>
            </a:extLst>
          </p:cNvPr>
          <p:cNvPicPr>
            <a:picLocks noChangeAspect="1"/>
          </p:cNvPicPr>
          <p:nvPr/>
        </p:nvPicPr>
        <p:blipFill>
          <a:blip r:embed="rId3"/>
          <a:stretch>
            <a:fillRect/>
          </a:stretch>
        </p:blipFill>
        <p:spPr>
          <a:xfrm>
            <a:off x="1126617" y="2224744"/>
            <a:ext cx="3178638" cy="2403050"/>
          </a:xfrm>
          <a:prstGeom prst="rect">
            <a:avLst/>
          </a:prstGeom>
        </p:spPr>
      </p:pic>
      <p:sp>
        <p:nvSpPr>
          <p:cNvPr id="3" name="İçerik Yer Tutucusu 2">
            <a:extLst>
              <a:ext uri="{FF2B5EF4-FFF2-40B4-BE49-F238E27FC236}">
                <a16:creationId xmlns:a16="http://schemas.microsoft.com/office/drawing/2014/main" id="{757DB82F-CEC6-91BE-6624-8DEF69D1E3C3}"/>
              </a:ext>
            </a:extLst>
          </p:cNvPr>
          <p:cNvSpPr>
            <a:spLocks noGrp="1"/>
          </p:cNvSpPr>
          <p:nvPr>
            <p:ph idx="1"/>
          </p:nvPr>
        </p:nvSpPr>
        <p:spPr>
          <a:xfrm>
            <a:off x="5128643" y="2249487"/>
            <a:ext cx="6188402" cy="3541714"/>
          </a:xfrm>
        </p:spPr>
        <p:txBody>
          <a:bodyPr>
            <a:normAutofit/>
          </a:bodyPr>
          <a:lstStyle/>
          <a:p>
            <a:r>
              <a:rPr lang="tr-TR" dirty="0">
                <a:solidFill>
                  <a:srgbClr val="FFFFFF"/>
                </a:solidFill>
              </a:rPr>
              <a:t>LDR bir direnç olduğu için bacakları arasında anot-katot ayrımı yoktur.</a:t>
            </a:r>
          </a:p>
          <a:p>
            <a:r>
              <a:rPr lang="tr-TR" dirty="0">
                <a:solidFill>
                  <a:srgbClr val="FFFFFF"/>
                </a:solidFill>
              </a:rPr>
              <a:t>Sokak lambaları, gece lambaları, kumanda </a:t>
            </a:r>
            <a:r>
              <a:rPr lang="tr-TR">
                <a:solidFill>
                  <a:srgbClr val="FFFFFF"/>
                </a:solidFill>
              </a:rPr>
              <a:t>sistemleri gibi günlük </a:t>
            </a:r>
            <a:r>
              <a:rPr lang="tr-TR" dirty="0">
                <a:solidFill>
                  <a:srgbClr val="FFFFFF"/>
                </a:solidFill>
              </a:rPr>
              <a:t>kullanımlarımıza örnek </a:t>
            </a:r>
            <a:r>
              <a:rPr lang="tr-TR">
                <a:solidFill>
                  <a:srgbClr val="FFFFFF"/>
                </a:solidFill>
              </a:rPr>
              <a:t>olarak verilebilir.</a:t>
            </a:r>
            <a:endParaRPr lang="tr-TR" dirty="0">
              <a:solidFill>
                <a:srgbClr val="FFFFFF"/>
              </a:solidFill>
            </a:endParaRPr>
          </a:p>
        </p:txBody>
      </p:sp>
    </p:spTree>
    <p:extLst>
      <p:ext uri="{BB962C8B-B14F-4D97-AF65-F5344CB8AC3E}">
        <p14:creationId xmlns:p14="http://schemas.microsoft.com/office/powerpoint/2010/main" val="443293876"/>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37C6695-E5BE-F12E-5160-8DC906134041}"/>
              </a:ext>
            </a:extLst>
          </p:cNvPr>
          <p:cNvSpPr>
            <a:spLocks noGrp="1"/>
          </p:cNvSpPr>
          <p:nvPr>
            <p:ph type="title"/>
          </p:nvPr>
        </p:nvSpPr>
        <p:spPr/>
        <p:txBody>
          <a:bodyPr/>
          <a:lstStyle/>
          <a:p>
            <a:r>
              <a:rPr lang="tr-TR" dirty="0"/>
              <a:t>PROJENİN GELİŞİMİ </a:t>
            </a:r>
          </a:p>
        </p:txBody>
      </p:sp>
      <p:pic>
        <p:nvPicPr>
          <p:cNvPr id="5" name="İçerik Yer Tutucusu 4" descr="metin, ekran görüntüsü, yazılım, multimedya yazılımı içeren bir resim&#10;&#10;Açıklama otomatik olarak oluşturuldu">
            <a:extLst>
              <a:ext uri="{FF2B5EF4-FFF2-40B4-BE49-F238E27FC236}">
                <a16:creationId xmlns:a16="http://schemas.microsoft.com/office/drawing/2014/main" id="{1859C906-3D16-8310-EF39-662B4F7F4A26}"/>
              </a:ext>
            </a:extLst>
          </p:cNvPr>
          <p:cNvPicPr>
            <a:picLocks noGrp="1" noChangeAspect="1"/>
          </p:cNvPicPr>
          <p:nvPr>
            <p:ph idx="1"/>
          </p:nvPr>
        </p:nvPicPr>
        <p:blipFill>
          <a:blip r:embed="rId2"/>
          <a:stretch>
            <a:fillRect/>
          </a:stretch>
        </p:blipFill>
        <p:spPr>
          <a:xfrm>
            <a:off x="2212257" y="2097088"/>
            <a:ext cx="7796981" cy="4142394"/>
          </a:xfrm>
        </p:spPr>
      </p:pic>
    </p:spTree>
    <p:extLst>
      <p:ext uri="{BB962C8B-B14F-4D97-AF65-F5344CB8AC3E}">
        <p14:creationId xmlns:p14="http://schemas.microsoft.com/office/powerpoint/2010/main" val="2043556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C4B4CD5-9804-C53F-CFE8-51F1C9AB4E27}"/>
              </a:ext>
            </a:extLst>
          </p:cNvPr>
          <p:cNvSpPr>
            <a:spLocks noGrp="1"/>
          </p:cNvSpPr>
          <p:nvPr>
            <p:ph type="title"/>
          </p:nvPr>
        </p:nvSpPr>
        <p:spPr/>
        <p:txBody>
          <a:bodyPr/>
          <a:lstStyle/>
          <a:p>
            <a:r>
              <a:rPr lang="tr-TR" dirty="0"/>
              <a:t>PROJENİN GELİŞİMİ </a:t>
            </a:r>
          </a:p>
        </p:txBody>
      </p:sp>
      <p:pic>
        <p:nvPicPr>
          <p:cNvPr id="5" name="İçerik Yer Tutucusu 4" descr="metin, elektronik donanım, bilgisayar, monitör içeren bir resim&#10;&#10;Açıklama otomatik olarak oluşturuldu">
            <a:extLst>
              <a:ext uri="{FF2B5EF4-FFF2-40B4-BE49-F238E27FC236}">
                <a16:creationId xmlns:a16="http://schemas.microsoft.com/office/drawing/2014/main" id="{62F8AC7B-E8B7-778D-12DB-04970879D903}"/>
              </a:ext>
            </a:extLst>
          </p:cNvPr>
          <p:cNvPicPr>
            <a:picLocks noGrp="1" noChangeAspect="1"/>
          </p:cNvPicPr>
          <p:nvPr>
            <p:ph idx="1"/>
          </p:nvPr>
        </p:nvPicPr>
        <p:blipFill>
          <a:blip r:embed="rId2"/>
          <a:stretch>
            <a:fillRect/>
          </a:stretch>
        </p:blipFill>
        <p:spPr>
          <a:xfrm>
            <a:off x="2418737" y="2097088"/>
            <a:ext cx="6702957" cy="3836680"/>
          </a:xfrm>
        </p:spPr>
      </p:pic>
    </p:spTree>
    <p:extLst>
      <p:ext uri="{BB962C8B-B14F-4D97-AF65-F5344CB8AC3E}">
        <p14:creationId xmlns:p14="http://schemas.microsoft.com/office/powerpoint/2010/main" val="751003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7E403C8-93DC-DAC8-73AA-0320F1E67A6E}"/>
              </a:ext>
            </a:extLst>
          </p:cNvPr>
          <p:cNvSpPr>
            <a:spLocks noGrp="1"/>
          </p:cNvSpPr>
          <p:nvPr>
            <p:ph type="title"/>
          </p:nvPr>
        </p:nvSpPr>
        <p:spPr/>
        <p:txBody>
          <a:bodyPr/>
          <a:lstStyle/>
          <a:p>
            <a:r>
              <a:rPr lang="tr-TR" dirty="0"/>
              <a:t>PROJENİN GELİŞİMİ </a:t>
            </a:r>
          </a:p>
        </p:txBody>
      </p:sp>
      <p:pic>
        <p:nvPicPr>
          <p:cNvPr id="4" name="İçerik Yer Tutucusu 3">
            <a:extLst>
              <a:ext uri="{FF2B5EF4-FFF2-40B4-BE49-F238E27FC236}">
                <a16:creationId xmlns:a16="http://schemas.microsoft.com/office/drawing/2014/main" id="{A11C7325-E438-5116-979D-067D36DA9F9C}"/>
              </a:ext>
            </a:extLst>
          </p:cNvPr>
          <p:cNvPicPr>
            <a:picLocks noGrp="1" noChangeAspect="1"/>
          </p:cNvPicPr>
          <p:nvPr>
            <p:ph idx="1"/>
          </p:nvPr>
        </p:nvPicPr>
        <p:blipFill>
          <a:blip r:embed="rId2"/>
          <a:stretch>
            <a:fillRect/>
          </a:stretch>
        </p:blipFill>
        <p:spPr>
          <a:xfrm>
            <a:off x="2664541" y="2249488"/>
            <a:ext cx="6685935" cy="3620370"/>
          </a:xfrm>
          <a:prstGeom prst="rect">
            <a:avLst/>
          </a:prstGeom>
        </p:spPr>
      </p:pic>
    </p:spTree>
    <p:extLst>
      <p:ext uri="{BB962C8B-B14F-4D97-AF65-F5344CB8AC3E}">
        <p14:creationId xmlns:p14="http://schemas.microsoft.com/office/powerpoint/2010/main" val="2263320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CF3452B-E280-C953-1042-22A6498E5A82}"/>
              </a:ext>
            </a:extLst>
          </p:cNvPr>
          <p:cNvSpPr>
            <a:spLocks noGrp="1"/>
          </p:cNvSpPr>
          <p:nvPr>
            <p:ph type="title"/>
          </p:nvPr>
        </p:nvSpPr>
        <p:spPr/>
        <p:txBody>
          <a:bodyPr/>
          <a:lstStyle/>
          <a:p>
            <a:r>
              <a:rPr lang="tr-TR" dirty="0"/>
              <a:t>PROJENİN GELİŞİMİ </a:t>
            </a:r>
          </a:p>
        </p:txBody>
      </p:sp>
      <p:pic>
        <p:nvPicPr>
          <p:cNvPr id="4" name="İçerik Yer Tutucusu 3">
            <a:extLst>
              <a:ext uri="{FF2B5EF4-FFF2-40B4-BE49-F238E27FC236}">
                <a16:creationId xmlns:a16="http://schemas.microsoft.com/office/drawing/2014/main" id="{B3ED31D5-55C9-76FB-026A-47011719B07F}"/>
              </a:ext>
            </a:extLst>
          </p:cNvPr>
          <p:cNvPicPr>
            <a:picLocks noGrp="1" noChangeAspect="1"/>
          </p:cNvPicPr>
          <p:nvPr>
            <p:ph idx="1"/>
          </p:nvPr>
        </p:nvPicPr>
        <p:blipFill>
          <a:blip r:embed="rId2"/>
          <a:stretch>
            <a:fillRect/>
          </a:stretch>
        </p:blipFill>
        <p:spPr>
          <a:xfrm>
            <a:off x="2585884" y="2097089"/>
            <a:ext cx="7246374" cy="3900588"/>
          </a:xfrm>
          <a:prstGeom prst="rect">
            <a:avLst/>
          </a:prstGeom>
        </p:spPr>
      </p:pic>
    </p:spTree>
    <p:extLst>
      <p:ext uri="{BB962C8B-B14F-4D97-AF65-F5344CB8AC3E}">
        <p14:creationId xmlns:p14="http://schemas.microsoft.com/office/powerpoint/2010/main" val="42430068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E75231E-1550-AAE6-0A2B-61788467AE07}"/>
              </a:ext>
            </a:extLst>
          </p:cNvPr>
          <p:cNvSpPr>
            <a:spLocks noGrp="1"/>
          </p:cNvSpPr>
          <p:nvPr>
            <p:ph type="title"/>
          </p:nvPr>
        </p:nvSpPr>
        <p:spPr/>
        <p:txBody>
          <a:bodyPr/>
          <a:lstStyle/>
          <a:p>
            <a:r>
              <a:rPr lang="tr-TR" dirty="0"/>
              <a:t>PROJENİN GELİŞİMİ </a:t>
            </a:r>
          </a:p>
        </p:txBody>
      </p:sp>
      <p:pic>
        <p:nvPicPr>
          <p:cNvPr id="4" name="VID-20240413-WA0001">
            <a:hlinkClick r:id="" action="ppaction://media"/>
            <a:extLst>
              <a:ext uri="{FF2B5EF4-FFF2-40B4-BE49-F238E27FC236}">
                <a16:creationId xmlns:a16="http://schemas.microsoft.com/office/drawing/2014/main" id="{D6588BC5-5198-C7DB-B22F-1279F693A5A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66219" y="2097089"/>
            <a:ext cx="7010400" cy="3959582"/>
          </a:xfrm>
        </p:spPr>
      </p:pic>
    </p:spTree>
    <p:extLst>
      <p:ext uri="{BB962C8B-B14F-4D97-AF65-F5344CB8AC3E}">
        <p14:creationId xmlns:p14="http://schemas.microsoft.com/office/powerpoint/2010/main" val="2471544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3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vre">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TM04033919[[fn=Devre]]</Template>
  <TotalTime>44</TotalTime>
  <Words>172</Words>
  <Application>Microsoft Office PowerPoint</Application>
  <PresentationFormat>Geniş ekran</PresentationFormat>
  <Paragraphs>27</Paragraphs>
  <Slides>12</Slides>
  <Notes>0</Notes>
  <HiddenSlides>0</HiddenSlides>
  <MMClips>1</MMClips>
  <ScaleCrop>false</ScaleCrop>
  <HeadingPairs>
    <vt:vector size="6" baseType="variant">
      <vt:variant>
        <vt:lpstr>Kullanılan Yazı Tipleri</vt:lpstr>
      </vt:variant>
      <vt:variant>
        <vt:i4>2</vt:i4>
      </vt:variant>
      <vt:variant>
        <vt:lpstr>Tema</vt:lpstr>
      </vt:variant>
      <vt:variant>
        <vt:i4>1</vt:i4>
      </vt:variant>
      <vt:variant>
        <vt:lpstr>Slayt Başlıkları</vt:lpstr>
      </vt:variant>
      <vt:variant>
        <vt:i4>12</vt:i4>
      </vt:variant>
    </vt:vector>
  </HeadingPairs>
  <TitlesOfParts>
    <vt:vector size="15" baseType="lpstr">
      <vt:lpstr>Arial</vt:lpstr>
      <vt:lpstr>Tw Cen MT</vt:lpstr>
      <vt:lpstr>Devre</vt:lpstr>
      <vt:lpstr>BİLGİSAYARLI KONTROL </vt:lpstr>
      <vt:lpstr>Gerekli Malzemeler</vt:lpstr>
      <vt:lpstr>PROJE ELEMANLARINI TANIYALIM «LDR»</vt:lpstr>
      <vt:lpstr>PROJE ELEMANLARINI TANIYALIM «LDR»</vt:lpstr>
      <vt:lpstr>PROJENİN GELİŞİMİ </vt:lpstr>
      <vt:lpstr>PROJENİN GELİŞİMİ </vt:lpstr>
      <vt:lpstr>PROJENİN GELİŞİMİ </vt:lpstr>
      <vt:lpstr>PROJENİN GELİŞİMİ </vt:lpstr>
      <vt:lpstr>PROJENİN GELİŞİMİ </vt:lpstr>
      <vt:lpstr>PROJENİN GELİŞİMİ </vt:lpstr>
      <vt:lpstr>PROJENİN GELİŞİMİ </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BİLGİSAYARLI KONTROL </dc:title>
  <dc:creator>KÜBİLAY KILINCER</dc:creator>
  <cp:lastModifiedBy>KÜBİLAY KILINCER</cp:lastModifiedBy>
  <cp:revision>1</cp:revision>
  <dcterms:created xsi:type="dcterms:W3CDTF">2024-04-13T19:20:27Z</dcterms:created>
  <dcterms:modified xsi:type="dcterms:W3CDTF">2024-05-31T13:15:13Z</dcterms:modified>
</cp:coreProperties>
</file>

<file path=docProps/thumbnail.jpeg>
</file>